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362" r:id="rId4"/>
    <p:sldId id="260" r:id="rId5"/>
    <p:sldId id="257" r:id="rId6"/>
    <p:sldId id="361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6C712-5C4E-9CB4-80EF-2FE570AADB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A08B3C-A71A-E285-70E4-109F75180F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7F7D1-BEA5-8D1E-D390-E69367643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A0C5F-067C-5B2D-ADEA-479679076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3C905-9A99-7738-1354-E7F3F3A66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114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75886-8829-CF6A-C362-9A937EAD6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FA280C-B2A6-5641-A413-4EAEDC794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7E0C4-956C-0309-C278-9F7FF22AB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176EA-A2C5-3493-6E92-1E6C09D62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A7BCB-244D-E467-CB5E-AD6A6DFAA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61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26C923-D5B2-23D7-F331-31FC108CF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A9DD9E-97F7-143A-C785-2764E0FCE4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1A4C9-DC9F-A218-CD81-222CE2830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D4F8C-B45D-C2AC-79E5-288D9E7AB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C2AEA-46D5-1D12-0F22-DDB8EE802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26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B25E-88EB-5BFD-786F-F2C975836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20832-43EB-7AF6-0540-7273D1C05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D23A8-A3DF-B62C-01ED-7C1A6A128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C3BF7-6DF1-6C53-0DFC-BEF207000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368C9-D275-D00D-9F27-F9E0E6CBD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75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14360-AC25-AF6F-9EFC-C15D39A5A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1259C-DC04-C8DA-5D0E-171DC53B7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39A96-531D-0410-D22F-2864DAC00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9DC2A-9ABF-1434-5944-7063DA2C3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B9214-6684-0A06-B445-CD6F7A2F8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5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15340-CC8E-AD36-5BEF-E1BC89C9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CB88C-B9C7-DB32-6861-98ACC49380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4CFB8C-5214-A2F7-550C-978347788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822DC-FE85-6B6D-27D3-D34576AF5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4EFDB9-FF33-4578-A2CB-81A7C1D85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9630B7-47DA-ADDE-CAE8-5D2ED35D3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6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213D-018B-E60D-CFB7-02CC3A626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0D62D-D675-A85F-B8F5-691FDAFB2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AAF81-4705-0127-1A92-332CBDB56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7D25E2-4785-12AA-0B47-CD4A666431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3224B9-CE7E-54C7-1142-D11182E3B7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8C673E-7486-75A8-D1C8-389C57535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D8CBA6-DB6A-0FE4-A112-A5F0798F5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597499-FA35-CE8D-1B06-21ACE7981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89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FDF2E-53C3-59C7-CD5F-B8D3565F2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ACFF95-08BA-E5BA-A178-236064535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F1E00-D1DC-CB43-111A-113C75C71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7E7054-F503-0948-B9F9-EC868FFF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244CF6-6835-C7F6-746F-677C7229B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3DC91D-2EE8-925F-DD24-1E7686947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45667C-2ED6-278C-6BCB-1D9C5530E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22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7AE34-A2EA-458C-FA75-4AA928E1E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9BFD5-91CD-D0AC-6A47-36136D69A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405D90-4B16-6161-4863-4249C3473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545D65-4234-958D-43B1-8BC2385A0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917845-D681-ADE3-D4CD-4F7E9B27A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8035F-D5F4-8306-E809-3A0BF5C72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275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6D470-3F57-62F9-D6F2-3064ABE45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7F9973-D540-BB46-F1C8-FA24EBA9A3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4C535-A2E5-1A76-466E-081E008EF4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F9F467-B4B7-A4CA-1D0A-E1B94C33B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7D72F-4C0D-FC2C-2DF4-407A770E5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7C92DF-ADAA-5B90-7A5C-49A41E66C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765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0D4EF3-4208-447F-679A-08E8B6AD1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1EEF4-15CB-9592-645A-9A856E3CA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3BC76-3B20-4EC1-8FB2-48A12D836A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465F6-A9F3-42A7-9007-C9A6AE15A095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594E1-268F-8EEC-F58F-582F174CE3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FC5DB-086E-BC23-65C6-50ED0DD693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47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A2DB6-E5D5-F9F9-D014-A2876D7A71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DB25-relay-HV-control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76441-A25F-D369-7290-E3CC8D1AC5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Lafe Spietz</a:t>
            </a:r>
          </a:p>
          <a:p>
            <a:r>
              <a:rPr lang="en-US" dirty="0"/>
              <a:t>NIST </a:t>
            </a:r>
          </a:p>
          <a:p>
            <a:r>
              <a:rPr lang="en-US" dirty="0"/>
              <a:t>Summer 2024</a:t>
            </a:r>
          </a:p>
        </p:txBody>
      </p:sp>
    </p:spTree>
    <p:extLst>
      <p:ext uri="{BB962C8B-B14F-4D97-AF65-F5344CB8AC3E}">
        <p14:creationId xmlns:p14="http://schemas.microsoft.com/office/powerpoint/2010/main" val="3687393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3D019-5A33-FA87-716E-F4C68759A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Bill of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9AFDF-37AF-AE27-CD1A-E5061BB72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</a:t>
            </a:r>
            <a:r>
              <a:rPr lang="en-US" dirty="0" err="1"/>
              <a:t>Mohm</a:t>
            </a:r>
            <a:r>
              <a:rPr lang="en-US" dirty="0"/>
              <a:t> resistors</a:t>
            </a:r>
          </a:p>
          <a:p>
            <a:r>
              <a:rPr lang="en-US" dirty="0"/>
              <a:t>Relays</a:t>
            </a:r>
          </a:p>
          <a:p>
            <a:r>
              <a:rPr lang="en-US" dirty="0"/>
              <a:t>Headers</a:t>
            </a:r>
          </a:p>
          <a:p>
            <a:r>
              <a:rPr lang="en-US" dirty="0" err="1"/>
              <a:t>Dsub</a:t>
            </a:r>
            <a:r>
              <a:rPr lang="en-US" dirty="0"/>
              <a:t> through hole connector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97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FEE18-EA43-04B0-2E12-67DD4B70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Kit</a:t>
            </a:r>
          </a:p>
        </p:txBody>
      </p:sp>
      <p:pic>
        <p:nvPicPr>
          <p:cNvPr id="5" name="Picture 4" descr="A picture containing text, receipt&#10;&#10;Description automatically generated">
            <a:extLst>
              <a:ext uri="{FF2B5EF4-FFF2-40B4-BE49-F238E27FC236}">
                <a16:creationId xmlns:a16="http://schemas.microsoft.com/office/drawing/2014/main" id="{05E9AA84-6358-58C3-1CBC-9A23ECCAA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185" y="455439"/>
            <a:ext cx="8712396" cy="628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995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94AEC-91BA-AC40-03FA-202F37773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Lift board up when soldering to increase clearance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9AEB6AD-C2C0-3583-5408-A14ECAC39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025" y="1789161"/>
            <a:ext cx="8043350" cy="491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49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E84E7-AB67-2501-522A-9A3795E96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</a:t>
            </a:r>
          </a:p>
        </p:txBody>
      </p:sp>
      <p:pic>
        <p:nvPicPr>
          <p:cNvPr id="5" name="Picture 4" descr="A picture containing text, scoreboard, synthesizer&#10;&#10;Description automatically generated">
            <a:extLst>
              <a:ext uri="{FF2B5EF4-FFF2-40B4-BE49-F238E27FC236}">
                <a16:creationId xmlns:a16="http://schemas.microsoft.com/office/drawing/2014/main" id="{8D02269C-498F-BE91-F841-5E1F6A353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001" y="1690688"/>
            <a:ext cx="5535214" cy="5048163"/>
          </a:xfrm>
          <a:prstGeom prst="rect">
            <a:avLst/>
          </a:prstGeom>
        </p:spPr>
      </p:pic>
      <p:pic>
        <p:nvPicPr>
          <p:cNvPr id="7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2D50436F-9091-3DA4-563E-5CC6B98ADE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016" y="1961597"/>
            <a:ext cx="5535214" cy="453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14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E8707-59A0-ED02-0144-D4FEA413C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0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Adding polyimide tape to the lid</a:t>
            </a:r>
          </a:p>
        </p:txBody>
      </p:sp>
      <p:pic>
        <p:nvPicPr>
          <p:cNvPr id="5" name="Picture 4" descr="A picture containing yellow, oven, fresh&#10;&#10;Description automatically generated">
            <a:extLst>
              <a:ext uri="{FF2B5EF4-FFF2-40B4-BE49-F238E27FC236}">
                <a16:creationId xmlns:a16="http://schemas.microsoft.com/office/drawing/2014/main" id="{7CBA53D6-9351-F3C7-F11A-A678C241C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514" y="955951"/>
            <a:ext cx="6611887" cy="52164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C10E7C-6FD8-D255-1DB3-DBC47797731C}"/>
              </a:ext>
            </a:extLst>
          </p:cNvPr>
          <p:cNvSpPr txBox="1"/>
          <p:nvPr/>
        </p:nvSpPr>
        <p:spPr>
          <a:xfrm>
            <a:off x="4875313" y="6287679"/>
            <a:ext cx="2441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Prevent potential shorts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2DC92F-E96D-298E-EEF6-F413C1B4713B}"/>
              </a:ext>
            </a:extLst>
          </p:cNvPr>
          <p:cNvSpPr txBox="1"/>
          <p:nvPr/>
        </p:nvSpPr>
        <p:spPr>
          <a:xfrm>
            <a:off x="9756742" y="2234153"/>
            <a:ext cx="17628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must be assembled </a:t>
            </a:r>
            <a:r>
              <a:rPr lang="en-US" i="1" dirty="0"/>
              <a:t>before</a:t>
            </a:r>
            <a:r>
              <a:rPr lang="en-US" dirty="0"/>
              <a:t> the circuit board is soldered to the DB25 connector!</a:t>
            </a:r>
          </a:p>
        </p:txBody>
      </p:sp>
    </p:spTree>
    <p:extLst>
      <p:ext uri="{BB962C8B-B14F-4D97-AF65-F5344CB8AC3E}">
        <p14:creationId xmlns:p14="http://schemas.microsoft.com/office/powerpoint/2010/main" val="1190457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ACC19-14FA-5502-D0DF-C6ECB6D34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Relay</a:t>
            </a:r>
          </a:p>
        </p:txBody>
      </p:sp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2691D627-AD2B-9F0B-3A27-868BEDF9C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128" y="1922879"/>
            <a:ext cx="7286920" cy="390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794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53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DB25-relay-HV-control</vt:lpstr>
      <vt:lpstr>Bill of Materials</vt:lpstr>
      <vt:lpstr>Kit</vt:lpstr>
      <vt:lpstr>Lift board up when soldering to increase clearance</vt:lpstr>
      <vt:lpstr>Assembly</vt:lpstr>
      <vt:lpstr>Adding polyimide tape to the lid</vt:lpstr>
      <vt:lpstr>Relay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DB25-relay-HV-control</dc:title>
  <dc:creator>Spietz, Lafe F. (Fed)</dc:creator>
  <cp:lastModifiedBy>Spietz, Lafe F. (Fed)</cp:lastModifiedBy>
  <cp:revision>7</cp:revision>
  <dcterms:created xsi:type="dcterms:W3CDTF">2024-08-11T00:34:53Z</dcterms:created>
  <dcterms:modified xsi:type="dcterms:W3CDTF">2024-08-11T02:00:21Z</dcterms:modified>
</cp:coreProperties>
</file>

<file path=docProps/thumbnail.jpeg>
</file>